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4" d="100"/>
          <a:sy n="114" d="100"/>
        </p:scale>
        <p:origin x="63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lstStyle/>
          <a:p>
            <a:r>
              <a:rPr lang="en-GB" dirty="0"/>
              <a:t>Original picnic table – fixed by recreating in Maya or 3ds MAX</a:t>
            </a:r>
          </a:p>
          <a:p>
            <a:r>
              <a:rPr lang="en-GB" dirty="0"/>
              <a:t>Sprite animations not playing properly</a:t>
            </a:r>
          </a:p>
          <a:p>
            <a:r>
              <a:rPr lang="en-GB" dirty="0"/>
              <a:t>If the level isn’t even the ants can fall off</a:t>
            </a:r>
          </a:p>
          <a:p>
            <a:r>
              <a:rPr lang="en-GB" dirty="0"/>
              <a:t>Character gets sent flying if it stands on a destructible bit of terrain</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748017" y="595617"/>
            <a:ext cx="10695966" cy="6061047"/>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882242" y="750800"/>
            <a:ext cx="10427516" cy="5910058"/>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368</Words>
  <Application>Microsoft Office PowerPoint</Application>
  <PresentationFormat>Widescreen</PresentationFormat>
  <Paragraphs>33</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Danny Stanley</cp:lastModifiedBy>
  <cp:revision>18</cp:revision>
  <dcterms:created xsi:type="dcterms:W3CDTF">2018-04-18T14:44:37Z</dcterms:created>
  <dcterms:modified xsi:type="dcterms:W3CDTF">2018-04-21T00:40:33Z</dcterms:modified>
</cp:coreProperties>
</file>